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1"/>
  </p:sldMasterIdLst>
  <p:sldIdLst>
    <p:sldId id="409" r:id="rId2"/>
    <p:sldId id="410" r:id="rId3"/>
    <p:sldId id="411" r:id="rId4"/>
    <p:sldId id="412" r:id="rId5"/>
    <p:sldId id="413" r:id="rId6"/>
    <p:sldId id="419" r:id="rId7"/>
    <p:sldId id="420" r:id="rId8"/>
    <p:sldId id="421" r:id="rId9"/>
    <p:sldId id="422" r:id="rId10"/>
    <p:sldId id="423" r:id="rId11"/>
    <p:sldId id="414" r:id="rId12"/>
    <p:sldId id="417" r:id="rId13"/>
    <p:sldId id="418" r:id="rId14"/>
    <p:sldId id="415" r:id="rId15"/>
    <p:sldId id="424" r:id="rId16"/>
    <p:sldId id="416" r:id="rId17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tags" Target="tags/tag139.xml" /><Relationship Id="rId19" Type="http://schemas.openxmlformats.org/officeDocument/2006/relationships/presProps" Target="presProps.xml" /><Relationship Id="rId2" Type="http://schemas.openxmlformats.org/officeDocument/2006/relationships/slide" Target="slides/slide1.xml" /><Relationship Id="rId20" Type="http://schemas.openxmlformats.org/officeDocument/2006/relationships/viewProps" Target="viewProps.xml" /><Relationship Id="rId21" Type="http://schemas.openxmlformats.org/officeDocument/2006/relationships/theme" Target="theme/theme1.xml" /><Relationship Id="rId22" Type="http://schemas.openxmlformats.org/officeDocument/2006/relationships/tableStyles" Target="tableStyles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10" Type="http://schemas.openxmlformats.org/officeDocument/2006/relationships/image" Target="../media/image2.png" /><Relationship Id="rId11" Type="http://schemas.openxmlformats.org/officeDocument/2006/relationships/tags" Target="../tags/tag9.xml" /><Relationship Id="rId12" Type="http://schemas.openxmlformats.org/officeDocument/2006/relationships/image" Target="../media/image3.png" /><Relationship Id="rId13" Type="http://schemas.openxmlformats.org/officeDocument/2006/relationships/tags" Target="../tags/tag10.xml" /><Relationship Id="rId14" Type="http://schemas.openxmlformats.org/officeDocument/2006/relationships/slideMaster" Target="../slideMasters/slideMaster1.xml" /><Relationship Id="rId2" Type="http://schemas.openxmlformats.org/officeDocument/2006/relationships/tags" Target="../tags/tag2.xml" /><Relationship Id="rId3" Type="http://schemas.openxmlformats.org/officeDocument/2006/relationships/tags" Target="../tags/tag3.xml" /><Relationship Id="rId4" Type="http://schemas.openxmlformats.org/officeDocument/2006/relationships/tags" Target="../tags/tag4.xml" /><Relationship Id="rId5" Type="http://schemas.openxmlformats.org/officeDocument/2006/relationships/tags" Target="../tags/tag5.xml" /><Relationship Id="rId6" Type="http://schemas.openxmlformats.org/officeDocument/2006/relationships/tags" Target="../tags/tag6.xml" /><Relationship Id="rId7" Type="http://schemas.openxmlformats.org/officeDocument/2006/relationships/image" Target="../media/image1.png" /><Relationship Id="rId8" Type="http://schemas.openxmlformats.org/officeDocument/2006/relationships/tags" Target="../tags/tag7.xml" /><Relationship Id="rId9" Type="http://schemas.openxmlformats.org/officeDocument/2006/relationships/tags" Target="../tags/tag8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6.xml" /><Relationship Id="rId2" Type="http://schemas.openxmlformats.org/officeDocument/2006/relationships/tags" Target="../tags/tag57.xml" /><Relationship Id="rId3" Type="http://schemas.openxmlformats.org/officeDocument/2006/relationships/tags" Target="../tags/tag58.xml" /><Relationship Id="rId4" Type="http://schemas.openxmlformats.org/officeDocument/2006/relationships/tags" Target="../tags/tag59.xml" /><Relationship Id="rId5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0.xml" /><Relationship Id="rId10" Type="http://schemas.openxmlformats.org/officeDocument/2006/relationships/tags" Target="../tags/tag66.xml" /><Relationship Id="rId11" Type="http://schemas.openxmlformats.org/officeDocument/2006/relationships/image" Target="../media/image9.png" /><Relationship Id="rId12" Type="http://schemas.openxmlformats.org/officeDocument/2006/relationships/tags" Target="../tags/tag67.xml" /><Relationship Id="rId13" Type="http://schemas.openxmlformats.org/officeDocument/2006/relationships/slideMaster" Target="../slideMasters/slideMaster1.xml" /><Relationship Id="rId2" Type="http://schemas.openxmlformats.org/officeDocument/2006/relationships/tags" Target="../tags/tag61.xml" /><Relationship Id="rId3" Type="http://schemas.openxmlformats.org/officeDocument/2006/relationships/tags" Target="../tags/tag62.xml" /><Relationship Id="rId4" Type="http://schemas.openxmlformats.org/officeDocument/2006/relationships/tags" Target="../tags/tag63.xml" /><Relationship Id="rId5" Type="http://schemas.openxmlformats.org/officeDocument/2006/relationships/image" Target="../media/image6.png" /><Relationship Id="rId6" Type="http://schemas.openxmlformats.org/officeDocument/2006/relationships/tags" Target="../tags/tag64.xml" /><Relationship Id="rId7" Type="http://schemas.openxmlformats.org/officeDocument/2006/relationships/image" Target="../media/image7.png" /><Relationship Id="rId8" Type="http://schemas.openxmlformats.org/officeDocument/2006/relationships/tags" Target="../tags/tag65.xml" /><Relationship Id="rId9" Type="http://schemas.openxmlformats.org/officeDocument/2006/relationships/image" Target="../media/image8.png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68.xml" /><Relationship Id="rId2" Type="http://schemas.openxmlformats.org/officeDocument/2006/relationships/tags" Target="../tags/tag69.xml" /><Relationship Id="rId3" Type="http://schemas.openxmlformats.org/officeDocument/2006/relationships/tags" Target="../tags/tag70.xml" /><Relationship Id="rId4" Type="http://schemas.openxmlformats.org/officeDocument/2006/relationships/tags" Target="../tags/tag71.xml" /><Relationship Id="rId5" Type="http://schemas.openxmlformats.org/officeDocument/2006/relationships/slideMaster" Target="../slideMasters/slideMaster1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2.xml" /><Relationship Id="rId2" Type="http://schemas.openxmlformats.org/officeDocument/2006/relationships/tags" Target="../tags/tag73.xml" /><Relationship Id="rId3" Type="http://schemas.openxmlformats.org/officeDocument/2006/relationships/tags" Target="../tags/tag74.xml" /><Relationship Id="rId4" Type="http://schemas.openxmlformats.org/officeDocument/2006/relationships/tags" Target="../tags/tag75.xml" /><Relationship Id="rId5" Type="http://schemas.openxmlformats.org/officeDocument/2006/relationships/tags" Target="../tags/tag76.xml" /><Relationship Id="rId6" Type="http://schemas.openxmlformats.org/officeDocument/2006/relationships/tags" Target="../tags/tag77.xml" /><Relationship Id="rId7" Type="http://schemas.openxmlformats.org/officeDocument/2006/relationships/slideMaster" Target="../slideMasters/slideMaster1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78.xml" /><Relationship Id="rId2" Type="http://schemas.openxmlformats.org/officeDocument/2006/relationships/tags" Target="../tags/tag79.xml" /><Relationship Id="rId3" Type="http://schemas.openxmlformats.org/officeDocument/2006/relationships/tags" Target="../tags/tag80.xml" /><Relationship Id="rId4" Type="http://schemas.openxmlformats.org/officeDocument/2006/relationships/tags" Target="../tags/tag81.xml" /><Relationship Id="rId5" Type="http://schemas.openxmlformats.org/officeDocument/2006/relationships/tags" Target="../tags/tag82.xml" /><Relationship Id="rId6" Type="http://schemas.openxmlformats.org/officeDocument/2006/relationships/tags" Target="../tags/tag83.xml" /><Relationship Id="rId7" Type="http://schemas.openxmlformats.org/officeDocument/2006/relationships/tags" Target="../tags/tag84.xml" /><Relationship Id="rId8" Type="http://schemas.openxmlformats.org/officeDocument/2006/relationships/slideMaster" Target="../slideMasters/slideMaster1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5.xml" /><Relationship Id="rId2" Type="http://schemas.openxmlformats.org/officeDocument/2006/relationships/tags" Target="../tags/tag86.xml" /><Relationship Id="rId3" Type="http://schemas.openxmlformats.org/officeDocument/2006/relationships/tags" Target="../tags/tag87.xml" /><Relationship Id="rId4" Type="http://schemas.openxmlformats.org/officeDocument/2006/relationships/tags" Target="../tags/tag88.xml" /><Relationship Id="rId5" Type="http://schemas.openxmlformats.org/officeDocument/2006/relationships/tags" Target="../tags/tag89.xml" /><Relationship Id="rId6" Type="http://schemas.openxmlformats.org/officeDocument/2006/relationships/tags" Target="../tags/tag90.xml" /><Relationship Id="rId7" Type="http://schemas.openxmlformats.org/officeDocument/2006/relationships/tags" Target="../tags/tag91.xml" /><Relationship Id="rId8" Type="http://schemas.openxmlformats.org/officeDocument/2006/relationships/slideMaster" Target="../slideMasters/slideMaster1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2.xml" /><Relationship Id="rId2" Type="http://schemas.openxmlformats.org/officeDocument/2006/relationships/tags" Target="../tags/tag93.xml" /><Relationship Id="rId3" Type="http://schemas.openxmlformats.org/officeDocument/2006/relationships/tags" Target="../tags/tag94.xml" /><Relationship Id="rId4" Type="http://schemas.openxmlformats.org/officeDocument/2006/relationships/tags" Target="../tags/tag95.xml" /><Relationship Id="rId5" Type="http://schemas.openxmlformats.org/officeDocument/2006/relationships/tags" Target="../tags/tag96.xml" /><Relationship Id="rId6" Type="http://schemas.openxmlformats.org/officeDocument/2006/relationships/tags" Target="../tags/tag97.xml" /><Relationship Id="rId7" Type="http://schemas.openxmlformats.org/officeDocument/2006/relationships/tags" Target="../tags/tag98.xml" /><Relationship Id="rId8" Type="http://schemas.openxmlformats.org/officeDocument/2006/relationships/slideMaster" Target="../slideMasters/slideMaster1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9.xml" /><Relationship Id="rId10" Type="http://schemas.openxmlformats.org/officeDocument/2006/relationships/slideMaster" Target="../slideMasters/slideMaster1.xml" /><Relationship Id="rId2" Type="http://schemas.openxmlformats.org/officeDocument/2006/relationships/tags" Target="../tags/tag100.xml" /><Relationship Id="rId3" Type="http://schemas.openxmlformats.org/officeDocument/2006/relationships/tags" Target="../tags/tag101.xml" /><Relationship Id="rId4" Type="http://schemas.openxmlformats.org/officeDocument/2006/relationships/tags" Target="../tags/tag102.xml" /><Relationship Id="rId5" Type="http://schemas.openxmlformats.org/officeDocument/2006/relationships/tags" Target="../tags/tag103.xml" /><Relationship Id="rId6" Type="http://schemas.openxmlformats.org/officeDocument/2006/relationships/tags" Target="../tags/tag104.xml" /><Relationship Id="rId7" Type="http://schemas.openxmlformats.org/officeDocument/2006/relationships/tags" Target="../tags/tag105.xml" /><Relationship Id="rId8" Type="http://schemas.openxmlformats.org/officeDocument/2006/relationships/tags" Target="../tags/tag106.xml" /><Relationship Id="rId9" Type="http://schemas.openxmlformats.org/officeDocument/2006/relationships/tags" Target="../tags/tag107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8.xml" /><Relationship Id="rId2" Type="http://schemas.openxmlformats.org/officeDocument/2006/relationships/tags" Target="../tags/tag109.xml" /><Relationship Id="rId3" Type="http://schemas.openxmlformats.org/officeDocument/2006/relationships/tags" Target="../tags/tag110.xml" /><Relationship Id="rId4" Type="http://schemas.openxmlformats.org/officeDocument/2006/relationships/tags" Target="../tags/tag111.xml" /><Relationship Id="rId5" Type="http://schemas.openxmlformats.org/officeDocument/2006/relationships/tags" Target="../tags/tag112.xml" /><Relationship Id="rId6" Type="http://schemas.openxmlformats.org/officeDocument/2006/relationships/tags" Target="../tags/tag113.xml" /><Relationship Id="rId7" Type="http://schemas.openxmlformats.org/officeDocument/2006/relationships/slideMaster" Target="../slideMasters/slideMaster1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1.xml" /><Relationship Id="rId2" Type="http://schemas.openxmlformats.org/officeDocument/2006/relationships/tags" Target="../tags/tag12.xml" /><Relationship Id="rId3" Type="http://schemas.openxmlformats.org/officeDocument/2006/relationships/tags" Target="../tags/tag13.xml" /><Relationship Id="rId4" Type="http://schemas.openxmlformats.org/officeDocument/2006/relationships/tags" Target="../tags/tag14.xml" /><Relationship Id="rId5" Type="http://schemas.openxmlformats.org/officeDocument/2006/relationships/tags" Target="../tags/tag15.xml" /><Relationship Id="rId6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6.xml" /><Relationship Id="rId10" Type="http://schemas.openxmlformats.org/officeDocument/2006/relationships/tags" Target="../tags/tag23.xml" /><Relationship Id="rId11" Type="http://schemas.openxmlformats.org/officeDocument/2006/relationships/slideMaster" Target="../slideMasters/slideMaster1.xml" /><Relationship Id="rId2" Type="http://schemas.openxmlformats.org/officeDocument/2006/relationships/tags" Target="../tags/tag17.xml" /><Relationship Id="rId3" Type="http://schemas.openxmlformats.org/officeDocument/2006/relationships/tags" Target="../tags/tag18.xml" /><Relationship Id="rId4" Type="http://schemas.openxmlformats.org/officeDocument/2006/relationships/tags" Target="../tags/tag19.xml" /><Relationship Id="rId5" Type="http://schemas.openxmlformats.org/officeDocument/2006/relationships/tags" Target="../tags/tag20.xml" /><Relationship Id="rId6" Type="http://schemas.openxmlformats.org/officeDocument/2006/relationships/tags" Target="../tags/tag21.xml" /><Relationship Id="rId7" Type="http://schemas.openxmlformats.org/officeDocument/2006/relationships/image" Target="../media/image4.png" /><Relationship Id="rId8" Type="http://schemas.openxmlformats.org/officeDocument/2006/relationships/tags" Target="../tags/tag22.xml" /><Relationship Id="rId9" Type="http://schemas.openxmlformats.org/officeDocument/2006/relationships/image" Target="../media/image5.png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4.xml" /><Relationship Id="rId2" Type="http://schemas.openxmlformats.org/officeDocument/2006/relationships/tags" Target="../tags/tag25.xml" /><Relationship Id="rId3" Type="http://schemas.openxmlformats.org/officeDocument/2006/relationships/tags" Target="../tags/tag26.xml" /><Relationship Id="rId4" Type="http://schemas.openxmlformats.org/officeDocument/2006/relationships/tags" Target="../tags/tag27.xml" /><Relationship Id="rId5" Type="http://schemas.openxmlformats.org/officeDocument/2006/relationships/tags" Target="../tags/tag28.xml" /><Relationship Id="rId6" Type="http://schemas.openxmlformats.org/officeDocument/2006/relationships/tags" Target="../tags/tag29.xml" /><Relationship Id="rId7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0.xml" /><Relationship Id="rId2" Type="http://schemas.openxmlformats.org/officeDocument/2006/relationships/tags" Target="../tags/tag31.xml" /><Relationship Id="rId3" Type="http://schemas.openxmlformats.org/officeDocument/2006/relationships/tags" Target="../tags/tag32.xml" /><Relationship Id="rId4" Type="http://schemas.openxmlformats.org/officeDocument/2006/relationships/tags" Target="../tags/tag33.xml" /><Relationship Id="rId5" Type="http://schemas.openxmlformats.org/officeDocument/2006/relationships/tags" Target="../tags/tag34.xml" /><Relationship Id="rId6" Type="http://schemas.openxmlformats.org/officeDocument/2006/relationships/tags" Target="../tags/tag35.xml" /><Relationship Id="rId7" Type="http://schemas.openxmlformats.org/officeDocument/2006/relationships/tags" Target="../tags/tag36.xml" /><Relationship Id="rId8" Type="http://schemas.openxmlformats.org/officeDocument/2006/relationships/tags" Target="../tags/tag37.xml" /><Relationship Id="rId9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8.xml" /><Relationship Id="rId2" Type="http://schemas.openxmlformats.org/officeDocument/2006/relationships/tags" Target="../tags/tag39.xml" /><Relationship Id="rId3" Type="http://schemas.openxmlformats.org/officeDocument/2006/relationships/tags" Target="../tags/tag40.xml" /><Relationship Id="rId4" Type="http://schemas.openxmlformats.org/officeDocument/2006/relationships/tags" Target="../tags/tag41.xml" /><Relationship Id="rId5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2.xml" /><Relationship Id="rId2" Type="http://schemas.openxmlformats.org/officeDocument/2006/relationships/tags" Target="../tags/tag43.xml" /><Relationship Id="rId3" Type="http://schemas.openxmlformats.org/officeDocument/2006/relationships/tags" Target="../tags/tag44.xml" /><Relationship Id="rId4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5.xml" /><Relationship Id="rId2" Type="http://schemas.openxmlformats.org/officeDocument/2006/relationships/tags" Target="../tags/tag46.xml" /><Relationship Id="rId3" Type="http://schemas.openxmlformats.org/officeDocument/2006/relationships/tags" Target="../tags/tag47.xml" /><Relationship Id="rId4" Type="http://schemas.openxmlformats.org/officeDocument/2006/relationships/tags" Target="../tags/tag48.xml" /><Relationship Id="rId5" Type="http://schemas.openxmlformats.org/officeDocument/2006/relationships/tags" Target="../tags/tag49.xml" /><Relationship Id="rId6" Type="http://schemas.openxmlformats.org/officeDocument/2006/relationships/tags" Target="../tags/tag50.xml" /><Relationship Id="rId7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1.xml" /><Relationship Id="rId2" Type="http://schemas.openxmlformats.org/officeDocument/2006/relationships/tags" Target="../tags/tag52.xml" /><Relationship Id="rId3" Type="http://schemas.openxmlformats.org/officeDocument/2006/relationships/tags" Target="../tags/tag53.xml" /><Relationship Id="rId4" Type="http://schemas.openxmlformats.org/officeDocument/2006/relationships/tags" Target="../tags/tag54.xml" /><Relationship Id="rId5" Type="http://schemas.openxmlformats.org/officeDocument/2006/relationships/tags" Target="../tags/tag55.xml" /><Relationship Id="rId6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2209800" y="2552400"/>
            <a:ext cx="7772400" cy="1015200"/>
          </a:xfrm>
        </p:spPr>
        <p:txBody>
          <a:bodyPr lIns="90000" tIns="46800" rIns="90000" bIns="0" anchor="t" anchorCtr="0">
            <a:normAutofit/>
          </a:bodyPr>
          <a:lstStyle>
            <a:lvl1pPr algn="ctr">
              <a:defRPr sz="60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2209800" y="3607200"/>
            <a:ext cx="7772400" cy="478800"/>
          </a:xfrm>
        </p:spPr>
        <p:txBody>
          <a:bodyPr lIns="90000" tIns="0" rIns="90000" bIns="46800">
            <a:normAutofit/>
          </a:bodyPr>
          <a:lstStyle>
            <a:lvl1pPr marL="0" indent="0" algn="ctr">
              <a:lnSpc>
                <a:spcPct val="100000"/>
              </a:lnSpc>
              <a:spcAft>
                <a:spcPct val="0"/>
              </a:spcAft>
              <a:buNone/>
              <a:defRPr sz="2800" b="1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535805" y="5446800"/>
            <a:ext cx="3121200" cy="399600"/>
          </a:xfrm>
        </p:spPr>
        <p:txBody>
          <a:bodyPr lIns="91440" tIns="45720" rIns="91440" bIns="45720">
            <a:normAutofit/>
          </a:bodyPr>
          <a:lstStyle>
            <a:lvl1pPr marL="0" indent="0" algn="ctr">
              <a:lnSpc>
                <a:spcPct val="100000"/>
              </a:lnSpc>
              <a:spcAft>
                <a:spcPct val="0"/>
              </a:spcAft>
              <a:buNone/>
              <a:defRPr sz="20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/>
              <a:t>汇报人姓名</a:t>
            </a:r>
            <a:endParaRPr lang="zh-CN" altLang="en-US"/>
          </a:p>
        </p:txBody>
      </p:sp>
      <p:pic>
        <p:nvPicPr>
          <p:cNvPr id="22" name="图片 21" descr="素材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l="-2352" b="-27151"/>
          <a:stretch>
            <a:fillRect/>
          </a:stretch>
        </p:blipFill>
        <p:spPr>
          <a:xfrm rot="16200000">
            <a:off x="43180" y="-51435"/>
            <a:ext cx="3862705" cy="3949065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9"/>
            </p:custDataLst>
          </p:nvPr>
        </p:nvGrpSpPr>
        <p:grpSpPr>
          <a:xfrm>
            <a:off x="9029531" y="2818910"/>
            <a:ext cx="3162814" cy="4051712"/>
            <a:chOff x="10534" y="1731"/>
            <a:chExt cx="4828" cy="6337"/>
          </a:xfrm>
        </p:grpSpPr>
        <p:pic>
          <p:nvPicPr>
            <p:cNvPr id="24" name="图片 23" descr="素材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0"/>
            <a:srcRect t="-3671"/>
            <a:stretch>
              <a:fillRect/>
            </a:stretch>
          </p:blipFill>
          <p:spPr>
            <a:xfrm>
              <a:off x="10534" y="1731"/>
              <a:ext cx="4828" cy="6337"/>
            </a:xfrm>
            <a:prstGeom prst="rect">
              <a:avLst/>
            </a:prstGeom>
          </p:spPr>
        </p:pic>
        <p:pic>
          <p:nvPicPr>
            <p:cNvPr id="25" name="图片 24" descr="素材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3278" y="5448"/>
              <a:ext cx="2083" cy="2600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480130" y="2923200"/>
            <a:ext cx="5230800" cy="101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3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12" name="图片 11" descr="素材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 rot="16200000" flipH="1">
            <a:off x="8582660" y="3232150"/>
            <a:ext cx="3450590" cy="3783965"/>
          </a:xfrm>
          <a:prstGeom prst="rect">
            <a:avLst/>
          </a:prstGeom>
        </p:spPr>
      </p:pic>
      <p:pic>
        <p:nvPicPr>
          <p:cNvPr id="15" name="图片 14" descr="素材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 flipV="1">
            <a:off x="0" y="0"/>
            <a:ext cx="3006090" cy="2425700"/>
          </a:xfrm>
          <a:prstGeom prst="rect">
            <a:avLst/>
          </a:prstGeom>
        </p:spPr>
      </p:pic>
      <p:pic>
        <p:nvPicPr>
          <p:cNvPr id="16" name="图片 15" descr="素材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 rot="16200000">
            <a:off x="52705" y="640080"/>
            <a:ext cx="1805305" cy="1911350"/>
          </a:xfrm>
          <a:prstGeom prst="rect">
            <a:avLst/>
          </a:prstGeom>
        </p:spPr>
      </p:pic>
      <p:pic>
        <p:nvPicPr>
          <p:cNvPr id="17" name="图片 16" descr="素材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97470" y="5485765"/>
            <a:ext cx="1759585" cy="1372235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单击编辑标题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815185" y="2703600"/>
            <a:ext cx="6495415" cy="1198800"/>
          </a:xfrm>
        </p:spPr>
        <p:txBody>
          <a:bodyPr lIns="91440" tIns="45720" rIns="91440" bIns="45720" anchor="t" anchorCtr="0">
            <a:normAutofit/>
          </a:bodyPr>
          <a:lstStyle>
            <a:lvl1pPr algn="ctr">
              <a:defRPr sz="720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815185" y="4359600"/>
            <a:ext cx="6495415" cy="13752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spcAft>
                <a:spcPct val="0"/>
              </a:spcAft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1045845" y="1115695"/>
            <a:ext cx="2907665" cy="4837430"/>
            <a:chOff x="1933" y="1591"/>
            <a:chExt cx="4579" cy="7618"/>
          </a:xfrm>
        </p:grpSpPr>
        <p:pic>
          <p:nvPicPr>
            <p:cNvPr id="8" name="图片 7" descr="素材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933" y="1591"/>
              <a:ext cx="4579" cy="7618"/>
            </a:xfrm>
            <a:prstGeom prst="rect">
              <a:avLst/>
            </a:prstGeom>
          </p:spPr>
        </p:pic>
        <p:pic>
          <p:nvPicPr>
            <p:cNvPr id="9" name="图片 8" descr="素材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829" y="2441"/>
              <a:ext cx="1723" cy="1690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slideLayout" Target="../slideLayouts/slideLayout12.xml" /><Relationship Id="rId13" Type="http://schemas.openxmlformats.org/officeDocument/2006/relationships/slideLayout" Target="../slideLayouts/slideLayout13.xml" /><Relationship Id="rId14" Type="http://schemas.openxmlformats.org/officeDocument/2006/relationships/slideLayout" Target="../slideLayouts/slideLayout14.xml" /><Relationship Id="rId15" Type="http://schemas.openxmlformats.org/officeDocument/2006/relationships/slideLayout" Target="../slideLayouts/slideLayout15.xml" /><Relationship Id="rId16" Type="http://schemas.openxmlformats.org/officeDocument/2006/relationships/slideLayout" Target="../slideLayouts/slideLayout16.xml" /><Relationship Id="rId17" Type="http://schemas.openxmlformats.org/officeDocument/2006/relationships/slideLayout" Target="../slideLayouts/slideLayout17.xml" /><Relationship Id="rId18" Type="http://schemas.openxmlformats.org/officeDocument/2006/relationships/slideLayout" Target="../slideLayouts/slideLayout18.xml" /><Relationship Id="rId19" Type="http://schemas.openxmlformats.org/officeDocument/2006/relationships/slideLayout" Target="../slideLayouts/slideLayout19.xml" /><Relationship Id="rId2" Type="http://schemas.openxmlformats.org/officeDocument/2006/relationships/slideLayout" Target="../slideLayouts/slideLayout2.xml" /><Relationship Id="rId20" Type="http://schemas.openxmlformats.org/officeDocument/2006/relationships/slideLayout" Target="../slideLayouts/slideLayout20.xml" /><Relationship Id="rId21" Type="http://schemas.openxmlformats.org/officeDocument/2006/relationships/slideLayout" Target="../slideLayouts/slideLayout21.xml" /><Relationship Id="rId22" Type="http://schemas.openxmlformats.org/officeDocument/2006/relationships/slideLayout" Target="../slideLayouts/slideLayout22.xml" /><Relationship Id="rId23" Type="http://schemas.openxmlformats.org/officeDocument/2006/relationships/slideLayout" Target="../slideLayouts/slideLayout23.xml" /><Relationship Id="rId24" Type="http://schemas.openxmlformats.org/officeDocument/2006/relationships/slideLayout" Target="../slideLayouts/slideLayout24.xml" /><Relationship Id="rId25" Type="http://schemas.openxmlformats.org/officeDocument/2006/relationships/slideLayout" Target="../slideLayouts/slideLayout25.xml" /><Relationship Id="rId26" Type="http://schemas.openxmlformats.org/officeDocument/2006/relationships/slideLayout" Target="../slideLayouts/slideLayout26.xml" /><Relationship Id="rId27" Type="http://schemas.openxmlformats.org/officeDocument/2006/relationships/slideLayout" Target="../slideLayouts/slideLayout27.xml" /><Relationship Id="rId28" Type="http://schemas.openxmlformats.org/officeDocument/2006/relationships/slideLayout" Target="../slideLayouts/slideLayout28.xml" /><Relationship Id="rId29" Type="http://schemas.openxmlformats.org/officeDocument/2006/relationships/tags" Target="../tags/tag114.xml" /><Relationship Id="rId3" Type="http://schemas.openxmlformats.org/officeDocument/2006/relationships/slideLayout" Target="../slideLayouts/slideLayout3.xml" /><Relationship Id="rId30" Type="http://schemas.openxmlformats.org/officeDocument/2006/relationships/tags" Target="../tags/tag115.xml" /><Relationship Id="rId31" Type="http://schemas.openxmlformats.org/officeDocument/2006/relationships/tags" Target="../tags/tag116.xml" /><Relationship Id="rId32" Type="http://schemas.openxmlformats.org/officeDocument/2006/relationships/tags" Target="../tags/tag117.xml" /><Relationship Id="rId33" Type="http://schemas.openxmlformats.org/officeDocument/2006/relationships/tags" Target="../tags/tag118.xml" /><Relationship Id="rId34" Type="http://schemas.openxmlformats.org/officeDocument/2006/relationships/tags" Target="../tags/tag119.xml" /><Relationship Id="rId35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0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34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120.xml" /><Relationship Id="rId3" Type="http://schemas.openxmlformats.org/officeDocument/2006/relationships/tags" Target="../tags/tag121.xml" /><Relationship Id="rId4" Type="http://schemas.openxmlformats.org/officeDocument/2006/relationships/image" Target="../media/image10.png" /><Relationship Id="rId5" Type="http://schemas.openxmlformats.org/officeDocument/2006/relationships/tags" Target="../tags/tag122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ags" Target="../tags/tag132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22.png" /><Relationship Id="rId3" Type="http://schemas.openxmlformats.org/officeDocument/2006/relationships/image" Target="../media/image23.png" /><Relationship Id="rId4" Type="http://schemas.openxmlformats.org/officeDocument/2006/relationships/tags" Target="../tags/tag133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gif" /><Relationship Id="rId3" Type="http://schemas.openxmlformats.org/officeDocument/2006/relationships/image" Target="../media/image25.gif" /><Relationship Id="rId4" Type="http://schemas.openxmlformats.org/officeDocument/2006/relationships/tags" Target="../tags/tag134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jpeg" /><Relationship Id="rId3" Type="http://schemas.openxmlformats.org/officeDocument/2006/relationships/image" Target="../media/image24.gif" /><Relationship Id="rId4" Type="http://schemas.openxmlformats.org/officeDocument/2006/relationships/image" Target="../media/image27.gif" /><Relationship Id="rId5" Type="http://schemas.openxmlformats.org/officeDocument/2006/relationships/image" Target="../media/image28.png" /><Relationship Id="rId6" Type="http://schemas.openxmlformats.org/officeDocument/2006/relationships/tags" Target="../tags/tag135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tags" Target="../tags/tag136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tags" Target="../tags/tag137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jpeg" /><Relationship Id="rId3" Type="http://schemas.openxmlformats.org/officeDocument/2006/relationships/tags" Target="../tags/tag138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image" Target="../media/image11.jpeg" /><Relationship Id="rId3" Type="http://schemas.openxmlformats.org/officeDocument/2006/relationships/tags" Target="../tags/tag123.xml" /><Relationship Id="rId4" Type="http://schemas.openxmlformats.org/officeDocument/2006/relationships/tags" Target="../tags/tag124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Relationship Id="rId3" Type="http://schemas.openxmlformats.org/officeDocument/2006/relationships/tags" Target="../tags/tag125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Relationship Id="rId3" Type="http://schemas.openxmlformats.org/officeDocument/2006/relationships/image" Target="../media/image14.png" /><Relationship Id="rId4" Type="http://schemas.openxmlformats.org/officeDocument/2006/relationships/image" Target="../media/image15.png" /><Relationship Id="rId5" Type="http://schemas.openxmlformats.org/officeDocument/2006/relationships/image" Target="../media/image16.png" /><Relationship Id="rId6" Type="http://schemas.openxmlformats.org/officeDocument/2006/relationships/tags" Target="../tags/tag126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tags" Target="../tags/tag127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Relationship Id="rId3" Type="http://schemas.openxmlformats.org/officeDocument/2006/relationships/tags" Target="../tags/tag128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Relationship Id="rId3" Type="http://schemas.openxmlformats.org/officeDocument/2006/relationships/tags" Target="../tags/tag129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Relationship Id="rId3" Type="http://schemas.openxmlformats.org/officeDocument/2006/relationships/tags" Target="../tags/tag130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Relationship Id="rId3" Type="http://schemas.openxmlformats.org/officeDocument/2006/relationships/image" Target="../media/image21.jpeg" /><Relationship Id="rId4" Type="http://schemas.openxmlformats.org/officeDocument/2006/relationships/tags" Target="../tags/tag131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单击输入您的封面副标题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http://img.xspic.com/img7/235/83/2315243_1.png"/>
          <p:cNvPicPr>
            <a:picLocks noChangeAspect="1" noChangeArrowheads="1"/>
          </p:cNvPicPr>
          <p:nvPr/>
        </p:nvPicPr>
        <p:blipFill>
          <a:blip r:embed="rId4"/>
          <a:srcRect r="2413" b="18557"/>
          <a:stretch>
            <a:fillRect/>
          </a:stretch>
        </p:blipFill>
        <p:spPr bwMode="auto">
          <a:xfrm>
            <a:off x="0" y="0"/>
            <a:ext cx="12192000" cy="6944995"/>
          </a:xfrm>
          <a:prstGeom prst="round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2"/>
          <p:cNvSpPr txBox="1"/>
          <p:nvPr/>
        </p:nvSpPr>
        <p:spPr>
          <a:xfrm>
            <a:off x="0" y="575945"/>
            <a:ext cx="65684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charset="0"/>
                <a:cs typeface="Algerian" panose="04020705040a02060702" charset="0"/>
              </a:rPr>
              <a:t>Running into </a:t>
            </a:r>
            <a:endParaRPr lang="en-US" altLang="zh-CN" sz="480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lgerian" panose="04020705040a02060702" charset="0"/>
              <a:cs typeface="Algerian" panose="04020705040a02060702" charset="0"/>
            </a:endParaRPr>
          </a:p>
          <a:p>
            <a:pPr algn="ctr"/>
            <a:r>
              <a:rPr lang="en-US" altLang="zh-CN" sz="480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charset="0"/>
                <a:cs typeface="Algerian" panose="04020705040a02060702" charset="0"/>
              </a:rPr>
              <a:t>a Better Life</a:t>
            </a:r>
            <a:endParaRPr lang="en-US" altLang="zh-CN" sz="480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</p:spTree>
    <p:custDataLst>
      <p:tags r:id="rId5"/>
    </p:custData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Box 2"/>
          <p:cNvSpPr txBox="1"/>
          <p:nvPr/>
        </p:nvSpPr>
        <p:spPr>
          <a:xfrm>
            <a:off x="3407813" y="836820"/>
            <a:ext cx="672046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mtClean="0">
                <a:solidFill>
                  <a:srgbClr val="C00000"/>
                </a:solidFill>
                <a:latin typeface="Algerian" panose="04020705040a02060702" charset="0"/>
                <a:cs typeface="Algerian" panose="04020705040a02060702" charset="0"/>
              </a:rPr>
              <a:t>benefits of running</a:t>
            </a:r>
            <a:endParaRPr lang="en-US" altLang="zh-CN" sz="3600" smtClean="0">
              <a:solidFill>
                <a:srgbClr val="C00000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6530" y="1482090"/>
            <a:ext cx="8102600" cy="5515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1 build up strength</a:t>
            </a:r>
            <a:endParaRPr lang="en-US" altLang="zh-CN" sz="2800" smtClean="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2 be good for our eyes</a:t>
            </a:r>
            <a:endParaRPr lang="en-US" altLang="zh-CN" sz="2800" smtClean="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3 relieve stress</a:t>
            </a:r>
            <a:endParaRPr lang="en-US" altLang="zh-CN" sz="2800" smtClean="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4 lose weight</a:t>
            </a:r>
            <a:endParaRPr lang="en-US" altLang="zh-CN" sz="2800" smtClean="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5 </a:t>
            </a:r>
            <a:r>
              <a:rPr lang="en-US" altLang="zh-CN" sz="2800" smtClean="0">
                <a:latin typeface="Comic Sans MS" panose="030f0702030302020204" pitchFamily="66" charset="0"/>
                <a:sym typeface="+mn-ea"/>
              </a:rPr>
              <a:t>help us make new friends</a:t>
            </a:r>
            <a:endParaRPr lang="en-US" altLang="zh-CN" sz="2800" smtClean="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6 improve the quality of sleeping</a:t>
            </a:r>
            <a:endParaRPr lang="en-US" altLang="zh-CN" sz="2800" smtClean="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7 improve the function of heart and lung</a:t>
            </a:r>
            <a:endParaRPr lang="en-US" altLang="zh-CN" sz="2800" smtClean="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8 hone(</a:t>
            </a:r>
            <a:r>
              <a:rPr lang="zh-CN" altLang="en-US" sz="2800" b="1" smtClean="0">
                <a:latin typeface="楷体" panose="02010609060101010101" pitchFamily="49" charset="-122"/>
                <a:ea typeface="楷体" panose="02010609060101010101" pitchFamily="49" charset="-122"/>
              </a:rPr>
              <a:t>磨练）</a:t>
            </a:r>
            <a:r>
              <a:rPr lang="en-US" altLang="zh-CN" sz="2800" err="1" smtClean="0">
                <a:latin typeface="Comic Sans MS" panose="030f0702030302020204" pitchFamily="66" charset="0"/>
              </a:rPr>
              <a:t>one`s will and perseverance</a:t>
            </a:r>
            <a:endParaRPr lang="en-US" altLang="zh-CN" sz="2800" smtClean="0">
              <a:latin typeface="Comic Sans MS" panose="030f0702030302020204" pitchFamily="66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smtClean="0">
                <a:latin typeface="Comic Sans MS" panose="030f0702030302020204" pitchFamily="66" charset="0"/>
              </a:rPr>
              <a:t>……</a:t>
            </a:r>
            <a:endParaRPr lang="en-US" altLang="zh-CN" sz="2800" smtClean="0">
              <a:latin typeface="Comic Sans MS" panose="030f0702030302020204" pitchFamily="66" charset="0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291" name="TextBox 3"/>
          <p:cNvSpPr txBox="1"/>
          <p:nvPr/>
        </p:nvSpPr>
        <p:spPr>
          <a:xfrm>
            <a:off x="254635" y="244475"/>
            <a:ext cx="8656320" cy="706755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R="0" lvl="0">
              <a:buFont typeface="Arial" panose="020b0604020202020204" pitchFamily="34" charset="0"/>
            </a:pPr>
            <a:r>
              <a:rPr lang="en-US" altLang="zh-CN" sz="4000" spc="0">
                <a:solidFill>
                  <a:srgbClr val="FF0000"/>
                </a:solidFill>
                <a:latin typeface="Algerian" panose="04020705040a02060702" charset="0"/>
                <a:ea typeface="黑体" panose="02010609060101010101" pitchFamily="49" charset="-122"/>
                <a:cs typeface="Algerian" panose="04020705040a02060702" charset="0"/>
                <a:sym typeface="宋体" panose="02010600030101010101" pitchFamily="2" charset="-122"/>
              </a:rPr>
              <a:t>Read and complete the table</a:t>
            </a:r>
            <a:endParaRPr lang="en-US" altLang="zh-CN" sz="4000" b="1" spc="0">
              <a:solidFill>
                <a:srgbClr val="FF0000"/>
              </a:solidFill>
              <a:latin typeface="Algerian" panose="04020705040a02060702" charset="0"/>
              <a:ea typeface="黑体" panose="02010609060101010101" pitchFamily="49" charset="-122"/>
              <a:cs typeface="Algerian" panose="04020705040a02060702" charset="0"/>
              <a:sym typeface="宋体" panose="02010600030101010101" pitchFamily="2" charset="-122"/>
            </a:endParaRPr>
          </a:p>
        </p:txBody>
      </p:sp>
      <p:pic>
        <p:nvPicPr>
          <p:cNvPr id="12292" name="图片 -214748260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890"/>
            <a:ext cx="12192000" cy="570611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12293" name="流程图: 可选过程 9"/>
          <p:cNvSpPr/>
          <p:nvPr/>
        </p:nvSpPr>
        <p:spPr>
          <a:xfrm>
            <a:off x="2186305" y="1911350"/>
            <a:ext cx="2788920" cy="453390"/>
          </a:xfrm>
          <a:prstGeom prst="flowChartAlternateProcess">
            <a:avLst/>
          </a:prstGeom>
          <a:blipFill rotWithShape="1">
            <a:blip r:embed="rId3">
              <a:alphaModFix amt="96999"/>
            </a:blip>
            <a:tile tx="0" ty="0" sx="100000" sy="100000" flip="none" algn="tl"/>
          </a:blipFill>
          <a:ln>
            <a:solidFill>
              <a:schemeClr val="tx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 eaLnBrk="0" hangingPunct="0"/>
            <a:r>
              <a:rPr lang="en-US" altLang="zh-CN" sz="2000" b="1">
                <a:solidFill>
                  <a:srgbClr val="FF0000"/>
                </a:solidFill>
                <a:ea typeface="华文细黑" panose="02010600040101010101" pitchFamily="2" charset="-122"/>
                <a:sym typeface="华文细黑" panose="02010600040101010101" pitchFamily="2" charset="-122"/>
              </a:rPr>
              <a:t>how his lungs work</a:t>
            </a:r>
            <a:endParaRPr lang="en-US" altLang="zh-CN" sz="2000" b="1">
              <a:solidFill>
                <a:srgbClr val="FF0000"/>
              </a:solidFill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2294" name="流程图: 可选过程 6"/>
          <p:cNvSpPr/>
          <p:nvPr/>
        </p:nvSpPr>
        <p:spPr>
          <a:xfrm>
            <a:off x="7933690" y="1497330"/>
            <a:ext cx="3063875" cy="413385"/>
          </a:xfrm>
          <a:prstGeom prst="flowChartAlternateProcess">
            <a:avLst/>
          </a:prstGeom>
          <a:blipFill rotWithShape="1">
            <a:blip r:embed="rId3">
              <a:alphaModFix amt="96999"/>
            </a:blip>
            <a:tile tx="0" ty="0" sx="100000" sy="100000" flip="none" algn="tl"/>
          </a:blipFill>
          <a:ln>
            <a:solidFill>
              <a:schemeClr val="tx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 eaLnBrk="0" hangingPunct="0"/>
            <a:r>
              <a:rPr lang="en-US" altLang="zh-CN" sz="2000" b="1">
                <a:solidFill>
                  <a:srgbClr val="FF0000"/>
                </a:solidFill>
                <a:ea typeface="华文细黑" panose="02010600040101010101" pitchFamily="2" charset="-122"/>
                <a:sym typeface="华文细黑" panose="02010600040101010101" pitchFamily="2" charset="-122"/>
              </a:rPr>
              <a:t>improved his fitness</a:t>
            </a:r>
            <a:endParaRPr lang="en-US" altLang="zh-CN" sz="2000" b="1">
              <a:solidFill>
                <a:srgbClr val="FF0000"/>
              </a:solidFill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2295" name="流程图: 可选过程 7"/>
          <p:cNvSpPr/>
          <p:nvPr/>
        </p:nvSpPr>
        <p:spPr>
          <a:xfrm>
            <a:off x="1194435" y="3210560"/>
            <a:ext cx="3780790" cy="436880"/>
          </a:xfrm>
          <a:prstGeom prst="flowChartAlternateProcess">
            <a:avLst/>
          </a:prstGeom>
          <a:blipFill rotWithShape="1">
            <a:blip r:embed="rId3">
              <a:alphaModFix amt="96999"/>
            </a:blip>
            <a:tile tx="0" ty="0" sx="100000" sy="100000" flip="none" algn="tl"/>
          </a:blipFill>
          <a:ln>
            <a:solidFill>
              <a:schemeClr val="tx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 eaLnBrk="0" hangingPunct="0"/>
            <a:r>
              <a:rPr lang="en-US" altLang="zh-CN" sz="2000" b="1">
                <a:solidFill>
                  <a:srgbClr val="FF0000"/>
                </a:solidFill>
                <a:ea typeface="华文细黑" panose="02010600040101010101" pitchFamily="2" charset="-122"/>
                <a:sym typeface="华文细黑" panose="02010600040101010101" pitchFamily="2" charset="-122"/>
              </a:rPr>
              <a:t>listed people’s performance</a:t>
            </a:r>
            <a:endParaRPr lang="en-US" altLang="zh-CN" sz="2000" b="1">
              <a:solidFill>
                <a:srgbClr val="FF0000"/>
              </a:solidFill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2296" name="流程图: 可选过程 8"/>
          <p:cNvSpPr/>
          <p:nvPr/>
        </p:nvSpPr>
        <p:spPr>
          <a:xfrm>
            <a:off x="6857365" y="3299460"/>
            <a:ext cx="2053590" cy="471805"/>
          </a:xfrm>
          <a:prstGeom prst="flowChartAlternateProcess">
            <a:avLst/>
          </a:prstGeom>
          <a:blipFill rotWithShape="1">
            <a:blip r:embed="rId3">
              <a:alphaModFix amt="96999"/>
            </a:blip>
            <a:tile tx="0" ty="0" sx="100000" sy="100000" flip="none" algn="tl"/>
          </a:blipFill>
          <a:ln>
            <a:solidFill>
              <a:schemeClr val="tx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 eaLnBrk="0" hangingPunct="0"/>
            <a:r>
              <a:rPr lang="en-US" altLang="zh-CN" sz="2000" b="1">
                <a:solidFill>
                  <a:srgbClr val="FF0000"/>
                </a:solidFill>
                <a:ea typeface="华文细黑" panose="02010600040101010101" pitchFamily="2" charset="-122"/>
                <a:sym typeface="华文细黑" panose="02010600040101010101" pitchFamily="2" charset="-122"/>
              </a:rPr>
              <a:t>other runners</a:t>
            </a:r>
            <a:endParaRPr lang="en-US" altLang="zh-CN" sz="2000" b="1">
              <a:solidFill>
                <a:srgbClr val="FF0000"/>
              </a:solidFill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2297" name="流程图: 可选过程 10"/>
          <p:cNvSpPr/>
          <p:nvPr/>
        </p:nvSpPr>
        <p:spPr>
          <a:xfrm>
            <a:off x="2306955" y="4676775"/>
            <a:ext cx="2312670" cy="346075"/>
          </a:xfrm>
          <a:prstGeom prst="flowChartAlternateProcess">
            <a:avLst/>
          </a:prstGeom>
          <a:blipFill rotWithShape="1">
            <a:blip r:embed="rId3">
              <a:alphaModFix amt="96999"/>
            </a:blip>
            <a:tile tx="0" ty="0" sx="100000" sy="100000" flip="none" algn="tl"/>
          </a:blipFill>
          <a:ln>
            <a:solidFill>
              <a:schemeClr val="tx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 eaLnBrk="0" hangingPunct="0"/>
            <a:r>
              <a:rPr lang="en-US" altLang="zh-CN" sz="2000" b="1">
                <a:solidFill>
                  <a:srgbClr val="FF0000"/>
                </a:solidFill>
                <a:ea typeface="华文细黑" panose="02010600040101010101" pitchFamily="2" charset="-122"/>
                <a:sym typeface="华文细黑" panose="02010600040101010101" pitchFamily="2" charset="-122"/>
              </a:rPr>
              <a:t>is stressful</a:t>
            </a:r>
            <a:endParaRPr lang="en-US" altLang="zh-CN" sz="2000" b="1">
              <a:solidFill>
                <a:srgbClr val="FF0000"/>
              </a:solidFill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2298" name="流程图: 可选过程 11"/>
          <p:cNvSpPr/>
          <p:nvPr/>
        </p:nvSpPr>
        <p:spPr>
          <a:xfrm>
            <a:off x="8910955" y="4371975"/>
            <a:ext cx="3063875" cy="487680"/>
          </a:xfrm>
          <a:prstGeom prst="flowChartAlternateProcess">
            <a:avLst/>
          </a:prstGeom>
          <a:blipFill rotWithShape="1">
            <a:blip r:embed="rId3">
              <a:alphaModFix amt="96999"/>
            </a:blip>
            <a:tile tx="0" ty="0" sx="100000" sy="100000" flip="none" algn="tl"/>
          </a:blipFill>
          <a:ln>
            <a:solidFill>
              <a:schemeClr val="tx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 eaLnBrk="0" hangingPunct="0"/>
            <a:r>
              <a:rPr lang="en-US" altLang="zh-CN" sz="2000" b="1">
                <a:solidFill>
                  <a:srgbClr val="FF0000"/>
                </a:solidFill>
                <a:ea typeface="华文细黑" panose="02010600040101010101" pitchFamily="2" charset="-122"/>
                <a:sym typeface="华文细黑" panose="02010600040101010101" pitchFamily="2" charset="-122"/>
              </a:rPr>
              <a:t>his stress disappears</a:t>
            </a:r>
            <a:endParaRPr lang="en-US" altLang="zh-CN" sz="2000" b="1">
              <a:solidFill>
                <a:srgbClr val="FF0000"/>
              </a:solidFill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2299" name="流程图: 可选过程 12"/>
          <p:cNvSpPr/>
          <p:nvPr/>
        </p:nvSpPr>
        <p:spPr>
          <a:xfrm>
            <a:off x="1729105" y="5998210"/>
            <a:ext cx="4646930" cy="683260"/>
          </a:xfrm>
          <a:prstGeom prst="flowChartAlternateProcess">
            <a:avLst/>
          </a:prstGeom>
          <a:blipFill rotWithShape="1">
            <a:blip r:embed="rId3">
              <a:alphaModFix amt="96999"/>
            </a:blip>
            <a:tile tx="0" ty="0" sx="100000" sy="100000" flip="none" algn="tl"/>
          </a:blipFill>
          <a:ln>
            <a:solidFill>
              <a:schemeClr val="tx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 eaLnBrk="0" hangingPunct="0"/>
            <a:r>
              <a:rPr lang="en-US" altLang="zh-CN" sz="2000" b="1">
                <a:solidFill>
                  <a:srgbClr val="FF0000"/>
                </a:solidFill>
                <a:ea typeface="华文细黑" panose="02010600040101010101" pitchFamily="2" charset="-122"/>
                <a:sym typeface="华文细黑" panose="02010600040101010101" pitchFamily="2" charset="-122"/>
              </a:rPr>
              <a:t>raise money to save the world’s last remaining gorillas from dying out</a:t>
            </a:r>
            <a:endParaRPr lang="en-US" altLang="zh-CN" sz="2000" b="1">
              <a:solidFill>
                <a:srgbClr val="FF0000"/>
              </a:solidFill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2300" name="流程图: 可选过程 13"/>
          <p:cNvSpPr/>
          <p:nvPr/>
        </p:nvSpPr>
        <p:spPr>
          <a:xfrm>
            <a:off x="7320915" y="6284595"/>
            <a:ext cx="3676650" cy="471170"/>
          </a:xfrm>
          <a:prstGeom prst="flowChartAlternateProcess">
            <a:avLst/>
          </a:prstGeom>
          <a:blipFill rotWithShape="1">
            <a:blip r:embed="rId3">
              <a:alphaModFix amt="96999"/>
            </a:blip>
            <a:tile tx="0" ty="0" sx="100000" sy="100000" flip="none" algn="tl"/>
          </a:blipFill>
          <a:ln>
            <a:solidFill>
              <a:schemeClr val="tx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 eaLnBrk="0" hangingPunct="0"/>
            <a:r>
              <a:rPr lang="en-US" altLang="zh-CN" sz="2000" b="1">
                <a:solidFill>
                  <a:srgbClr val="FF0000"/>
                </a:solidFill>
                <a:ea typeface="华文细黑" panose="02010600040101010101" pitchFamily="2" charset="-122"/>
                <a:sym typeface="华文细黑" panose="02010600040101010101" pitchFamily="2" charset="-122"/>
              </a:rPr>
              <a:t>helping to save gorillas</a:t>
            </a:r>
            <a:endParaRPr lang="en-US" altLang="zh-CN" sz="2000" b="1">
              <a:solidFill>
                <a:srgbClr val="FF0000"/>
              </a:solidFill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 fill="hold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/>
      <p:bldP spid="12294" grpId="0"/>
      <p:bldP spid="12295" grpId="0"/>
      <p:bldP spid="12296" grpId="0"/>
      <p:bldP spid="12297" grpId="0"/>
      <p:bldP spid="12298" grpId="0"/>
      <p:bldP spid="12299" grpId="0"/>
      <p:bldP spid="1230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/>
          <p:cNvSpPr txBox="1"/>
          <p:nvPr/>
        </p:nvSpPr>
        <p:spPr>
          <a:xfrm>
            <a:off x="719627" y="740813"/>
            <a:ext cx="10656740" cy="5302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smtClean="0">
                <a:solidFill>
                  <a:srgbClr val="C00000"/>
                </a:solidFill>
                <a:latin typeface="Comic Sans MS" panose="030f0702030302020204" pitchFamily="66" charset="0"/>
              </a:rPr>
              <a:t> Read the text on page 32-33 again and choose the best answers.</a:t>
            </a:r>
            <a:endParaRPr lang="en-US" altLang="zh-CN" sz="2665" smtClean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1 From paragraph 1 , we know________.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A  Li Yue was born with asthma but he dreamed of being a runner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B  Li Yue joined a local athlete club to become a runner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C  Li Yue won silver in the under 18`s 1000 metres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D  Li Yue`s doctor thought exercise could improve the condition of his lungs.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2 At first, Sarah kept running in order to ______.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A  lose weight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B be in the top five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C win the first prize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D take part in a sports meeting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pic>
        <p:nvPicPr>
          <p:cNvPr id="3" name="图片 2" descr="20091216002941374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7" y="2948967"/>
            <a:ext cx="492273" cy="492273"/>
          </a:xfrm>
          <a:prstGeom prst="rect">
            <a:avLst/>
          </a:prstGeom>
        </p:spPr>
      </p:pic>
      <p:pic>
        <p:nvPicPr>
          <p:cNvPr id="4" name="图片 3" descr="20091216002941374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20" y="4773093"/>
            <a:ext cx="492273" cy="492273"/>
          </a:xfrm>
          <a:prstGeom prst="rect">
            <a:avLst/>
          </a:prstGeom>
        </p:spPr>
      </p:pic>
      <p:pic>
        <p:nvPicPr>
          <p:cNvPr id="13" name="Picture 2" descr="http://p1.pstatp.com/large/pgc-image/90a07f25352f475aa7b357c3b4a5eba2"/>
          <p:cNvPicPr>
            <a:picLocks noChangeAspect="1" noChangeArrowheads="1" noCrop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194675" y="3772535"/>
            <a:ext cx="3646170" cy="2494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/>
          <p:cNvSpPr txBox="1"/>
          <p:nvPr/>
        </p:nvSpPr>
        <p:spPr>
          <a:xfrm>
            <a:off x="1007647" y="932827"/>
            <a:ext cx="1036872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3 Who kept running to help deal with stress?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A Grace      B David    C Sarah     D Li Yue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4 What benefit did Grace gain from running?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A She recovered from lung disease.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B She won the first place.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C She was in the top five.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D She had great fun and helped to save gorillas.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5 Of the four runners, we know_______.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A  Li Yue is the youngest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B Grace used an app called Running Power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C Sarah is a computer engineer</a:t>
            </a:r>
            <a:endParaRPr lang="en-US" altLang="zh-CN" sz="2400" smtClean="0"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latin typeface="Comic Sans MS" panose="030f0702030302020204" pitchFamily="66" charset="0"/>
              </a:rPr>
              <a:t>D David was born with asthma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pic>
        <p:nvPicPr>
          <p:cNvPr id="3" name="Picture 4" descr="http://photocdn.sohu.com/20151221/mp49755086_1450693243813_1.jpe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208147" y="1508867"/>
            <a:ext cx="3048212" cy="406428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" name="图片 3" descr="20091216002941374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760" y="1316853"/>
            <a:ext cx="492273" cy="492273"/>
          </a:xfrm>
          <a:prstGeom prst="rect">
            <a:avLst/>
          </a:prstGeom>
        </p:spPr>
      </p:pic>
      <p:pic>
        <p:nvPicPr>
          <p:cNvPr id="5" name="图片 4" descr="200912160029413745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40" y="3621013"/>
            <a:ext cx="480033" cy="480033"/>
          </a:xfrm>
          <a:prstGeom prst="rect">
            <a:avLst/>
          </a:prstGeom>
        </p:spPr>
      </p:pic>
      <p:pic>
        <p:nvPicPr>
          <p:cNvPr id="6" name="图片 5" descr="200912160029413745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47" y="4581080"/>
            <a:ext cx="480033" cy="480033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2115800" y="12153900"/>
            <a:ext cx="368300" cy="266700"/>
          </a:xfrm>
          <a:prstGeom prst="cube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315" name="TextBox 3"/>
          <p:cNvSpPr txBox="1"/>
          <p:nvPr/>
        </p:nvSpPr>
        <p:spPr>
          <a:xfrm>
            <a:off x="3712210" y="470535"/>
            <a:ext cx="4870450" cy="7067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R="0" lvl="0">
              <a:buFont typeface="Arial" panose="020b0604020202020204" pitchFamily="34" charset="0"/>
            </a:pPr>
            <a:r>
              <a:rPr lang="en-US" altLang="zh-CN" sz="4000" spc="0">
                <a:solidFill>
                  <a:srgbClr val="FF0000"/>
                </a:solidFill>
                <a:latin typeface="Stencil" panose="040409050d0802020404" charset="0"/>
                <a:ea typeface="黑体" panose="02010609060101010101" pitchFamily="49" charset="-122"/>
                <a:cs typeface="Stencil" panose="040409050d0802020404" charset="0"/>
                <a:sym typeface="宋体" panose="02010600030101010101" pitchFamily="2" charset="-122"/>
              </a:rPr>
              <a:t>Think and share</a:t>
            </a:r>
            <a:endParaRPr lang="en-US" altLang="zh-CN" sz="4000" b="1" spc="0">
              <a:solidFill>
                <a:srgbClr val="FF0000"/>
              </a:solidFill>
              <a:latin typeface="Stencil" panose="040409050d0802020404" charset="0"/>
              <a:ea typeface="黑体" panose="02010609060101010101" pitchFamily="49" charset="-122"/>
              <a:cs typeface="Stencil" panose="040409050d0802020404" charset="0"/>
              <a:sym typeface="宋体" panose="02010600030101010101" pitchFamily="2" charset="-122"/>
            </a:endParaRPr>
          </a:p>
        </p:txBody>
      </p:sp>
      <p:sp>
        <p:nvSpPr>
          <p:cNvPr id="13316" name="矩形 4"/>
          <p:cNvSpPr/>
          <p:nvPr/>
        </p:nvSpPr>
        <p:spPr>
          <a:xfrm>
            <a:off x="1218565" y="1283970"/>
            <a:ext cx="9815830" cy="5052060"/>
          </a:xfrm>
          <a:prstGeom prst="rect">
            <a:avLst/>
          </a:prstGeom>
          <a:solidFill>
            <a:schemeClr val="accent1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marL="0" marR="0" lvl="0" indent="0" algn="ctr"/>
            <a:endParaRPr lang="en-US" altLang="zh-CN" sz="1800">
              <a:solidFill>
                <a:srgbClr val="CFE8C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17" name="文本框 2"/>
          <p:cNvSpPr txBox="1"/>
          <p:nvPr/>
        </p:nvSpPr>
        <p:spPr>
          <a:xfrm>
            <a:off x="1608455" y="1515110"/>
            <a:ext cx="9120505" cy="4615815"/>
          </a:xfrm>
          <a:prstGeom prst="rect">
            <a:avLst/>
          </a:prstGeom>
          <a:solidFill>
            <a:schemeClr val="accent1">
              <a:lumMod val="75000"/>
              <a:alpha val="51000"/>
            </a:schemeClr>
          </a:solidFill>
        </p:spPr>
        <p:txBody>
          <a:bodyPr wrap="square">
            <a:spAutoFit/>
          </a:bodyPr>
          <a:lstStyle/>
          <a:p>
            <a:pPr marL="571500" marR="0" lvl="0" indent="-571500" defTabSz="914400" fontAlgn="base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800" b="1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Which of these running stories impresses you most? Why? </a:t>
            </a:r>
            <a:endParaRPr kumimoji="0" lang="en-US" altLang="zh-CN" sz="2800" b="1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571500" marR="0" lvl="0" indent="-571500" defTabSz="914400" fontAlgn="base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800" b="1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What can you learn from these people?</a:t>
            </a:r>
            <a:endParaRPr kumimoji="0" lang="en-US" altLang="zh-CN" sz="2800" b="1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571500" marR="0" lvl="0" indent="-571500" defTabSz="914400" fontAlgn="base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800" b="1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In what ways do you think apps and social media can help us do sports?</a:t>
            </a:r>
            <a:endParaRPr kumimoji="0" lang="en-US" altLang="zh-CN" sz="2800" b="1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571500" marR="0" lvl="0" indent="-571500" defTabSz="914400" fontAlgn="base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800" b="1" strike="noStrike" kern="1200" cap="none" spc="0" normalizeH="0" baseline="0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Do you know of any running events in China? Have you ever participated in any of them?</a:t>
            </a:r>
            <a:endParaRPr kumimoji="0" lang="en-US" altLang="zh-CN" sz="2800" b="1" strike="noStrike" kern="1200" cap="none" spc="0" normalizeH="0" baseline="0" noProof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 fill="hold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33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/>
          <p:cNvSpPr txBox="1"/>
          <p:nvPr/>
        </p:nvSpPr>
        <p:spPr>
          <a:xfrm>
            <a:off x="1117893" y="1133852"/>
            <a:ext cx="10560733" cy="49650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mtClean="0"/>
              <a:t>        </a:t>
            </a:r>
            <a:r>
              <a:rPr lang="en-US" altLang="zh-CN" sz="2400" smtClean="0">
                <a:latin typeface="Comic Sans MS" panose="030f0702030302020204" pitchFamily="66" charset="0"/>
              </a:rPr>
              <a:t>Li Yue joined a local athlete club 1________ exercise could improve how his lungs work. As his 2________(fit) and running improved, he started running in 3___________(nation) competitions. Sarah discovered an app 4______(call) Running Power. At first, she kept running just 5______(see) her name in the app top five. But now she 6_______(fall) in love with running. For David, 7___computer engineer, there`s always a new challenge, so he goes running to reduce his stress. Grace entered the Great Gorilla Run in London, 8________ is run by the Gorilla Organization to raise money to save the world`s gorillas from 9_________(die) out. After the run, 10_______ she was sweaty and tired, she had a great day.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2040" y="1220847"/>
            <a:ext cx="1728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 </a:t>
            </a:r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because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4573" y="1604873"/>
            <a:ext cx="1728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 </a:t>
            </a:r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fitness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8920" y="2084907"/>
            <a:ext cx="1728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 </a:t>
            </a:r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national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26493" y="2468933"/>
            <a:ext cx="1728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 </a:t>
            </a:r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called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1333" y="2948967"/>
            <a:ext cx="124808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 </a:t>
            </a:r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to see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7640" y="3429000"/>
            <a:ext cx="1728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 </a:t>
            </a:r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has fallen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2360" y="3332993"/>
            <a:ext cx="76805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 </a:t>
            </a:r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a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93853" y="4197053"/>
            <a:ext cx="1728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 </a:t>
            </a:r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which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8940" y="5061113"/>
            <a:ext cx="1728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 </a:t>
            </a:r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dying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14173" y="5157120"/>
            <a:ext cx="1728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 </a:t>
            </a:r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though/</a:t>
            </a:r>
            <a:endParaRPr lang="en-US" altLang="zh-CN" sz="2400" smtClean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although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双波形 8"/>
          <p:cNvSpPr/>
          <p:nvPr/>
        </p:nvSpPr>
        <p:spPr>
          <a:xfrm>
            <a:off x="5415280" y="1673225"/>
            <a:ext cx="6383655" cy="4093845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46420" y="2090420"/>
            <a:ext cx="572008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smtClean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          Running can bring a </a:t>
            </a:r>
            <a:endParaRPr lang="en-US" altLang="zh-CN" sz="2800" smtClean="0">
              <a:solidFill>
                <a:schemeClr val="tx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  <a:p>
            <a:pPr algn="just"/>
            <a:r>
              <a:rPr lang="en-US" altLang="zh-CN" sz="2800" smtClean="0">
                <a:solidFill>
                  <a:schemeClr val="tx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lot of benefits to us, both physically and mentally. It may improve our physical condition, bring us confidence, help us make new friends and reduce stress from work.</a:t>
            </a:r>
            <a:endParaRPr lang="en-US" altLang="zh-CN" sz="2800" smtClean="0">
              <a:solidFill>
                <a:schemeClr val="tx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pic>
        <p:nvPicPr>
          <p:cNvPr id="8" name="Picture 2" descr="http://pic18.nipic.com/20120103/3041938_115407640155_2.jpg"/>
          <p:cNvPicPr>
            <a:picLocks noChangeAspect="1" noChangeArrowheads="1"/>
          </p:cNvPicPr>
          <p:nvPr/>
        </p:nvPicPr>
        <p:blipFill>
          <a:blip r:embed="rId2"/>
          <a:srcRect b="4082"/>
          <a:stretch>
            <a:fillRect/>
          </a:stretch>
        </p:blipFill>
        <p:spPr bwMode="auto">
          <a:xfrm>
            <a:off x="1214755" y="975360"/>
            <a:ext cx="3674110" cy="5337810"/>
          </a:xfrm>
          <a:prstGeom prst="rect">
            <a:avLst/>
          </a:prstGeom>
          <a:noFill/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>
          <a:xfrm>
            <a:off x="6455740" y="2003720"/>
            <a:ext cx="5230800" cy="1015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rmAutofit fontScale="90000"/>
          </a:bodyPr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4400" b="0" i="0" u="none" kern="1200" baseline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en-US" altLang="zh-CN" b="1" u="sng">
                <a:solidFill>
                  <a:schemeClr val="tx1"/>
                </a:solidFill>
              </a:rPr>
              <a:t>Warming up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zh-CN" altLang="en-US" sz="3200">
                <a:solidFill>
                  <a:schemeClr val="tx1"/>
                </a:solidFill>
              </a:rPr>
              <a:t> </a:t>
            </a:r>
            <a:br>
              <a:rPr lang="zh-CN" altLang="en-US" sz="3200">
                <a:solidFill>
                  <a:schemeClr val="tx1"/>
                </a:solidFill>
              </a:rPr>
            </a:br>
            <a:r>
              <a:rPr lang="en-US" altLang="zh-CN" sz="3200">
                <a:solidFill>
                  <a:schemeClr val="tx1"/>
                </a:solidFill>
              </a:rPr>
              <a:t>1. Do you like running?</a:t>
            </a:r>
            <a:br>
              <a:rPr lang="en-US" altLang="zh-CN" sz="3200">
                <a:solidFill>
                  <a:schemeClr val="tx1"/>
                </a:solidFill>
              </a:rPr>
            </a:br>
            <a:r>
              <a:rPr lang="en-US" altLang="zh-CN" sz="3200">
                <a:solidFill>
                  <a:schemeClr val="tx1"/>
                </a:solidFill>
              </a:rPr>
              <a:t>2. Are you familiar with this sport?</a:t>
            </a:r>
            <a:endParaRPr lang="en-US" altLang="zh-CN" sz="3200">
              <a:solidFill>
                <a:schemeClr val="tx1"/>
              </a:solidFill>
            </a:endParaRPr>
          </a:p>
        </p:txBody>
      </p:sp>
      <p:pic>
        <p:nvPicPr>
          <p:cNvPr id="3075" name="图片 4" descr="马拉松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551430"/>
            <a:ext cx="5819775" cy="4306570"/>
          </a:xfrm>
          <a:prstGeom prst="rect">
            <a:avLst/>
          </a:prstGeom>
          <a:noFill/>
          <a:ln>
            <a:noFill/>
            <a:miter lim="800000"/>
          </a:ln>
        </p:spPr>
      </p:pic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4249420" y="352425"/>
            <a:ext cx="7517765" cy="4526280"/>
          </a:xfrm>
          <a:prstGeom prst="rect">
            <a:avLst/>
          </a:prstGeom>
        </p:spPr>
        <p:txBody>
          <a:bodyPr anchor="t" anchorCtr="0"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lang="zh-CN" altLang="en-US"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lang="zh-CN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lang="zh-CN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lang="zh-CN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lang="zh-CN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lang="zh-CN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lang="zh-CN" altLang="en-US"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>
              <a:buClrTx/>
              <a:buFontTx/>
              <a:buNone/>
            </a:pPr>
            <a:r>
              <a:rPr lang="en-US" altLang="zh-CN" sz="4000" b="1" spc="0">
                <a:solidFill>
                  <a:srgbClr val="0070C0"/>
                </a:solidFill>
                <a:latin typeface="Aharoni" panose="02010803020104030203" charset="0"/>
                <a:cs typeface="Aharoni" panose="02010803020104030203" charset="0"/>
                <a:sym typeface="宋体" panose="02010600030101010101" pitchFamily="2" charset="-122"/>
              </a:rPr>
              <a:t> Look and think</a:t>
            </a:r>
            <a:endParaRPr lang="en-US" altLang="zh-CN" sz="4000" b="1">
              <a:solidFill>
                <a:srgbClr val="0070C0"/>
              </a:solidFill>
              <a:latin typeface="Aharoni" panose="02010803020104030203" charset="0"/>
              <a:cs typeface="Aharoni" panose="02010803020104030203" charset="0"/>
            </a:endParaRPr>
          </a:p>
          <a:p>
            <a:pPr marL="342900" marR="0" lvl="0" indent="-342900" rtl="0">
              <a:buClrTx/>
              <a:buFontTx/>
            </a:pPr>
            <a:endParaRPr lang="en-US" altLang="zh-CN" sz="4000" b="1">
              <a:solidFill>
                <a:srgbClr val="0070C0"/>
              </a:solidFill>
              <a:latin typeface="Aharoni" panose="02010803020104030203" charset="0"/>
              <a:cs typeface="Aharoni" panose="02010803020104030203" charset="0"/>
            </a:endParaRPr>
          </a:p>
        </p:txBody>
      </p:sp>
      <p:pic>
        <p:nvPicPr>
          <p:cNvPr id="5124" name="图片 -2147482604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0055" cy="6309360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5125" name="文本框 3"/>
          <p:cNvSpPr/>
          <p:nvPr/>
        </p:nvSpPr>
        <p:spPr>
          <a:xfrm>
            <a:off x="4574540" y="1385570"/>
            <a:ext cx="6844030" cy="3538220"/>
          </a:xfrm>
          <a:prstGeom prst="rect">
            <a:avLst/>
          </a:prstGeom>
          <a:noFill/>
          <a:ln w="28575">
            <a:noFill/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just"/>
            <a:endParaRPr lang="en-US" altLang="zh-CN" sz="3200" b="1">
              <a:solidFill>
                <a:schemeClr val="tx1"/>
              </a:solidFill>
            </a:endParaRPr>
          </a:p>
          <a:p>
            <a:pPr lvl="0" algn="just"/>
            <a:r>
              <a:rPr lang="en-US" altLang="zh-CN" sz="3200" b="1">
                <a:solidFill>
                  <a:schemeClr val="tx1"/>
                </a:solidFill>
              </a:rPr>
              <a:t>What key information is shown in this chart?</a:t>
            </a:r>
            <a:endParaRPr lang="en-US" altLang="zh-CN" sz="3200" b="1">
              <a:solidFill>
                <a:schemeClr val="tx1"/>
              </a:solidFill>
            </a:endParaRPr>
          </a:p>
          <a:p>
            <a:pPr lvl="0" algn="just"/>
            <a:endParaRPr lang="en-US" altLang="zh-CN" sz="3200" b="1">
              <a:solidFill>
                <a:schemeClr val="tx1"/>
              </a:solidFill>
            </a:endParaRPr>
          </a:p>
          <a:p>
            <a:pPr lvl="0" algn="just"/>
            <a:endParaRPr lang="en-US" altLang="zh-CN" sz="3200" b="1">
              <a:solidFill>
                <a:schemeClr val="tx1"/>
              </a:solidFill>
            </a:endParaRPr>
          </a:p>
          <a:p>
            <a:pPr lvl="0" algn="just"/>
            <a:endParaRPr lang="en-US" altLang="zh-CN" sz="3200" b="1">
              <a:solidFill>
                <a:schemeClr val="tx1"/>
              </a:solidFill>
            </a:endParaRPr>
          </a:p>
          <a:p>
            <a:pPr lvl="0" algn="just"/>
            <a:endParaRPr lang="en-US" altLang="zh-CN" sz="3200" b="1">
              <a:solidFill>
                <a:schemeClr val="tx1"/>
              </a:solidFill>
            </a:endParaRPr>
          </a:p>
        </p:txBody>
      </p:sp>
      <p:sp>
        <p:nvSpPr>
          <p:cNvPr id="5126" name="矩形 5"/>
          <p:cNvSpPr/>
          <p:nvPr/>
        </p:nvSpPr>
        <p:spPr>
          <a:xfrm>
            <a:off x="4574540" y="3494405"/>
            <a:ext cx="6664325" cy="142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rotWithShape="1">
                  <a:blip r:embed="rId2"/>
                  <a:tile tx="-6350" ty="0" sx="100000" sy="100000" flip="y" algn="tl"/>
                </a:blip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number of Marathon participants in China is increasing.</a:t>
            </a:r>
            <a:endParaRPr kumimoji="0" lang="en-US" altLang="zh-CN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 fill="hold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 fill="hold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7" name="圆角矩形 3"/>
          <p:cNvSpPr/>
          <p:nvPr/>
        </p:nvSpPr>
        <p:spPr>
          <a:xfrm>
            <a:off x="1757998" y="926148"/>
            <a:ext cx="2882900" cy="203041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8" name="正五边形 4"/>
          <p:cNvSpPr/>
          <p:nvPr/>
        </p:nvSpPr>
        <p:spPr>
          <a:xfrm>
            <a:off x="5154930" y="2302510"/>
            <a:ext cx="2630170" cy="2135505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92D050"/>
          </a:solidFill>
          <a:ln w="12700">
            <a:solidFill>
              <a:srgbClr val="89A4A7"/>
            </a:solidFill>
            <a:miter lim="800000"/>
          </a:ln>
        </p:spPr>
        <p:txBody>
          <a:bodyPr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/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Running into a Better Life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14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98" y="1038860"/>
            <a:ext cx="2628900" cy="1804988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6150" name="圆角矩形 9"/>
          <p:cNvSpPr/>
          <p:nvPr/>
        </p:nvSpPr>
        <p:spPr>
          <a:xfrm>
            <a:off x="8601075" y="380048"/>
            <a:ext cx="1927225" cy="285273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1" name="圆角矩形 10"/>
          <p:cNvSpPr/>
          <p:nvPr/>
        </p:nvSpPr>
        <p:spPr>
          <a:xfrm>
            <a:off x="7905750" y="4137660"/>
            <a:ext cx="2882900" cy="203041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2" name="圆角矩形 11"/>
          <p:cNvSpPr/>
          <p:nvPr/>
        </p:nvSpPr>
        <p:spPr>
          <a:xfrm>
            <a:off x="1951990" y="3677285"/>
            <a:ext cx="2165350" cy="29352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153" name="图片 12" descr="截图202101242140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705" y="4437698"/>
            <a:ext cx="2332038" cy="1609725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154" name="图片 13" descr="截图202101242140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240" y="530860"/>
            <a:ext cx="1525588" cy="2425700"/>
          </a:xfrm>
          <a:prstGeom prst="rect">
            <a:avLst/>
          </a:prstGeom>
          <a:noFill/>
          <a:ln>
            <a:noFill/>
            <a:miter lim="800000"/>
          </a:ln>
        </p:spPr>
      </p:pic>
      <p:pic>
        <p:nvPicPr>
          <p:cNvPr id="6155" name="图片 14" descr="截图202101242139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240" y="3851910"/>
            <a:ext cx="1465263" cy="2611438"/>
          </a:xfrm>
          <a:prstGeom prst="rect">
            <a:avLst/>
          </a:prstGeom>
          <a:noFill/>
          <a:ln>
            <a:noFill/>
            <a:miter lim="800000"/>
          </a:ln>
        </p:spPr>
      </p:pic>
      <p:cxnSp>
        <p:nvCxnSpPr>
          <p:cNvPr id="6156" name="直接箭头连接符 15"/>
          <p:cNvCxnSpPr>
            <a:stCxn id="6148" idx="0"/>
          </p:cNvCxnSpPr>
          <p:nvPr/>
        </p:nvCxnSpPr>
        <p:spPr>
          <a:xfrm flipH="1" flipV="1">
            <a:off x="4742815" y="1840865"/>
            <a:ext cx="1727200" cy="461645"/>
          </a:xfrm>
          <a:prstGeom prst="line">
            <a:avLst/>
          </a:prstGeom>
          <a:noFill/>
          <a:ln w="57150">
            <a:solidFill>
              <a:schemeClr val="accent1"/>
            </a:solidFill>
            <a:miter lim="800000"/>
            <a:tailEnd type="arrow"/>
          </a:ln>
        </p:spPr>
      </p:cxnSp>
      <p:cxnSp>
        <p:nvCxnSpPr>
          <p:cNvPr id="6157" name="直接箭头连接符 16"/>
          <p:cNvCxnSpPr>
            <a:stCxn id="6148" idx="2"/>
          </p:cNvCxnSpPr>
          <p:nvPr/>
        </p:nvCxnSpPr>
        <p:spPr>
          <a:xfrm flipH="1">
            <a:off x="4184015" y="4438015"/>
            <a:ext cx="1473200" cy="811530"/>
          </a:xfrm>
          <a:prstGeom prst="line">
            <a:avLst/>
          </a:prstGeom>
          <a:noFill/>
          <a:ln w="57150">
            <a:solidFill>
              <a:schemeClr val="accent1"/>
            </a:solidFill>
            <a:miter lim="800000"/>
            <a:tailEnd type="arrow"/>
          </a:ln>
        </p:spPr>
      </p:cxnSp>
      <p:cxnSp>
        <p:nvCxnSpPr>
          <p:cNvPr id="6158" name="直接箭头连接符 17"/>
          <p:cNvCxnSpPr>
            <a:stCxn id="6148" idx="5"/>
          </p:cNvCxnSpPr>
          <p:nvPr/>
        </p:nvCxnSpPr>
        <p:spPr>
          <a:xfrm flipV="1">
            <a:off x="7785100" y="2210435"/>
            <a:ext cx="1424940" cy="908050"/>
          </a:xfrm>
          <a:prstGeom prst="line">
            <a:avLst/>
          </a:prstGeom>
          <a:noFill/>
          <a:ln w="57150">
            <a:solidFill>
              <a:schemeClr val="accent1"/>
            </a:solidFill>
            <a:miter lim="800000"/>
            <a:tailEnd type="arrow"/>
          </a:ln>
        </p:spPr>
      </p:cxnSp>
      <p:cxnSp>
        <p:nvCxnSpPr>
          <p:cNvPr id="6159" name="直接箭头连接符 18"/>
          <p:cNvCxnSpPr>
            <a:stCxn id="6148" idx="5"/>
            <a:endCxn id="6153" idx="1"/>
          </p:cNvCxnSpPr>
          <p:nvPr/>
        </p:nvCxnSpPr>
        <p:spPr>
          <a:xfrm>
            <a:off x="7784783" y="3118168"/>
            <a:ext cx="395605" cy="212471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 fill="hold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 fill="hold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 fill="hold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 fill="hold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 fill="hold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 fill="hold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 fill="hold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 fill="hold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 fill="hold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 fill="hold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 fill="hold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 fill="hold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 fill="hold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7" grpId="0"/>
      <p:bldP spid="6152" grpId="0"/>
      <p:bldP spid="6151" grpId="0"/>
      <p:bldP spid="61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流程图: 文档 2"/>
          <p:cNvSpPr/>
          <p:nvPr/>
        </p:nvSpPr>
        <p:spPr>
          <a:xfrm>
            <a:off x="1009650" y="1894840"/>
            <a:ext cx="10063480" cy="413004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72" name="文本框 4"/>
          <p:cNvSpPr txBox="1"/>
          <p:nvPr/>
        </p:nvSpPr>
        <p:spPr>
          <a:xfrm>
            <a:off x="715645" y="349250"/>
            <a:ext cx="9135110" cy="10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002060">
                    <a:alpha val="51000"/>
                  </a:srgbClr>
                </a:solidFill>
              </a14:hiddenFill>
            </a:ext>
          </a:extLst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R="0" lvl="0">
              <a:buFont typeface="Wingdings" panose="05000000000000000000" charset="0"/>
            </a:pPr>
            <a:endParaRPr lang="en-US" altLang="zh-CN" sz="2800" b="1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sym typeface="宋体" panose="02010600030101010101" pitchFamily="2" charset="-122"/>
            </a:endParaRPr>
          </a:p>
          <a:p>
            <a:pPr marL="571500" marR="0" lvl="0" indent="-571500">
              <a:buClrTx/>
              <a:buFont typeface="Wingdings" panose="05000000000000000000" charset="0"/>
              <a:buChar char="Ø"/>
            </a:pPr>
            <a:r>
              <a:rPr lang="en-US" altLang="zh-CN" sz="3200" b="1" spc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haroni" panose="02010803020104030203" charset="0"/>
                <a:cs typeface="Aharoni" panose="02010803020104030203" charset="0"/>
                <a:sym typeface="宋体" panose="02010600030101010101" pitchFamily="2" charset="-122"/>
              </a:rPr>
              <a:t>What is your understanding of the title? </a:t>
            </a:r>
            <a:endParaRPr lang="en-US" altLang="zh-CN" sz="3200" b="1" spc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haroni" panose="02010803020104030203" charset="0"/>
              <a:cs typeface="Aharoni" panose="02010803020104030203" charset="0"/>
              <a:sym typeface="宋体" panose="02010600030101010101" pitchFamily="2" charset="-122"/>
            </a:endParaRPr>
          </a:p>
        </p:txBody>
      </p:sp>
      <p:sp>
        <p:nvSpPr>
          <p:cNvPr id="7174" name="文本框 6"/>
          <p:cNvSpPr txBox="1"/>
          <p:nvPr/>
        </p:nvSpPr>
        <p:spPr>
          <a:xfrm>
            <a:off x="1320800" y="2259330"/>
            <a:ext cx="9331325" cy="28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5">
                    <a:lumMod val="25000"/>
                    <a:alpha val="27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lvl="0" algn="just" fontAlgn="base"/>
            <a:r>
              <a:rPr lang="en-US" altLang="zh-CN" sz="3600" strike="noStrike" noProof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3600" strike="noStrike" noProof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Running can bring a lot of benefits to us both physically and mentally. It may improve our physical conditon, bring us confidence, help us make new friends and reduce stress from work.</a:t>
            </a:r>
            <a:endParaRPr lang="en-US" altLang="zh-CN" sz="3600" strike="noStrike" noProof="1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 fill="hold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  <p:cond evt="onBegin" delay="0">
                          <p:tn val="9"/>
                        </p:cond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 fill="hold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71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/>
          <a:srcRect l="10431" t="5470" r="5205" b="7823"/>
          <a:stretch>
            <a:fillRect/>
          </a:stretch>
        </p:blipFill>
        <p:spPr bwMode="auto">
          <a:xfrm rot="16200000">
            <a:off x="2141949" y="1238625"/>
            <a:ext cx="2496172" cy="3420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1775700" y="4581080"/>
            <a:ext cx="3168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Li Yue , 16, Beijing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07980" y="1124840"/>
            <a:ext cx="460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Reasons for starting running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07980" y="3429000"/>
            <a:ext cx="460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Benefits gained from running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99993" y="1892893"/>
            <a:ext cx="412828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    Running could improve how his lungs work and help him treat his asthma.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9993" y="4101047"/>
            <a:ext cx="451231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    Running improved his fitness and led him to achieve things he never thought he could do.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/>
          <p:cNvSpPr txBox="1"/>
          <p:nvPr/>
        </p:nvSpPr>
        <p:spPr>
          <a:xfrm>
            <a:off x="5807980" y="1124840"/>
            <a:ext cx="460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Reasons for starting running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07980" y="3621013"/>
            <a:ext cx="460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Benefits gained from running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15967" y="1796887"/>
            <a:ext cx="470432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    She discovered an app that listed people`s performance and she wanted to see her name in the top five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3987" y="4293060"/>
            <a:ext cx="45123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    She came across other runners in the same area and fell in love with running.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 l="19858" t="8511" r="23404" b="17021"/>
          <a:stretch>
            <a:fillRect/>
          </a:stretch>
        </p:blipFill>
        <p:spPr bwMode="auto">
          <a:xfrm>
            <a:off x="1871707" y="1028833"/>
            <a:ext cx="2304160" cy="4032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1295667" y="5157120"/>
            <a:ext cx="364825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Sarah , 36 , Montreal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/>
          <p:cNvSpPr txBox="1"/>
          <p:nvPr/>
        </p:nvSpPr>
        <p:spPr>
          <a:xfrm>
            <a:off x="5807980" y="1124840"/>
            <a:ext cx="460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Reasons for starting running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07980" y="3525007"/>
            <a:ext cx="460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Benefits gained from running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07980" y="1700880"/>
            <a:ext cx="470432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    His job sometimes is quite stressful and makes him feel anxious. To help deal with this, he started running.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07980" y="4101047"/>
            <a:ext cx="45123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    After running, all his stress disappears and he is ready to face the next day at work.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 l="10817" t="10817" r="27889" b="8058"/>
          <a:stretch>
            <a:fillRect/>
          </a:stretch>
        </p:blipFill>
        <p:spPr bwMode="auto">
          <a:xfrm>
            <a:off x="1871707" y="836820"/>
            <a:ext cx="2400167" cy="4235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1391673" y="5349133"/>
            <a:ext cx="364825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David , 52, New York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Box 1"/>
          <p:cNvSpPr txBox="1"/>
          <p:nvPr/>
        </p:nvSpPr>
        <p:spPr>
          <a:xfrm>
            <a:off x="6192007" y="1028833"/>
            <a:ext cx="460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Reasons for starting running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667" y="4101047"/>
            <a:ext cx="4608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Benefits gained from running</a:t>
            </a:r>
            <a:endParaRPr lang="zh-CN" altLang="en-US" sz="240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1700880"/>
            <a:ext cx="508835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    She participated in a programme run by </a:t>
            </a:r>
            <a:r>
              <a:rPr lang="en-US" altLang="zh-CN" sz="2400" smtClean="0">
                <a:solidFill>
                  <a:srgbClr val="C00000"/>
                </a:solidFill>
                <a:latin typeface="Comic Sans MS" panose="030f0702030302020204" pitchFamily="66" charset="0"/>
              </a:rPr>
              <a:t>The Gorilla Organization </a:t>
            </a:r>
            <a:r>
              <a:rPr lang="en-US" altLang="zh-CN" sz="2400" smtClean="0">
                <a:latin typeface="Comic Sans MS" panose="030f0702030302020204" pitchFamily="66" charset="0"/>
              </a:rPr>
              <a:t>to raise money.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1673" y="4677087"/>
            <a:ext cx="45123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    She had a great day in London, as well as helping to save gorillas.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9091" t="6818" r="3636" b="3182"/>
          <a:stretch>
            <a:fillRect/>
          </a:stretch>
        </p:blipFill>
        <p:spPr bwMode="auto">
          <a:xfrm rot="16200000">
            <a:off x="2015716" y="404791"/>
            <a:ext cx="2304160" cy="31682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s://p3.ssl.qhimgs1.com/sdr/400__/t01a0bdff1ecc557f53.jpg"/>
          <p:cNvPicPr>
            <a:picLocks noChangeAspect="1" noChangeArrowheads="1"/>
          </p:cNvPicPr>
          <p:nvPr/>
        </p:nvPicPr>
        <p:blipFill>
          <a:blip r:embed="rId3"/>
          <a:srcRect t="3780"/>
          <a:stretch>
            <a:fillRect/>
          </a:stretch>
        </p:blipFill>
        <p:spPr bwMode="auto">
          <a:xfrm>
            <a:off x="7056067" y="3044973"/>
            <a:ext cx="2634236" cy="3255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1487680" y="3429000"/>
            <a:ext cx="432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omic Sans MS" panose="030f0702030302020204" pitchFamily="66" charset="0"/>
              </a:rPr>
              <a:t>Grace, 25, Manchester</a:t>
            </a:r>
            <a:endParaRPr lang="zh-CN" altLang="en-US" sz="2400">
              <a:latin typeface="Comic Sans MS" panose="030f0702030302020204" pitchFamily="66" charset="0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ags/tag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0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01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02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03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04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05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06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07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08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8*i*1"/>
  <p:tag name="KSO_WM_UNIT_INDEX" val="1"/>
  <p:tag name="KSO_WM_UNIT_LAYERLEVEL" val="1"/>
  <p:tag name="KSO_WM_UNIT_SUBTYPE" val="h"/>
  <p:tag name="KSO_WM_UNIT_TYPE" val="i"/>
</p:tagLst>
</file>

<file path=ppt/tags/tag109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10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11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12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13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1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8366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1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8366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1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1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1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1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18366"/>
  <p:tag name="KSO_WM_TEMPLATE_MASTER_TYPE" val="1"/>
  <p:tag name="KSO_WM_TEMPLATE_SUBCATEGORY" val="0"/>
  <p:tag name="KSO_WM_TEMPLATE_THUMBS_INDEX" val="1、4、7、12、14、15、17、18、21"/>
</p:tagLst>
</file>

<file path=ppt/tags/tag1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2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custom20205081_1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空白演示"/>
  <p:tag name="KSO_WM_UNIT_SHOW_EDIT_AREA_INDICATION" val="1"/>
  <p:tag name="KSO_WM_UNIT_TYPE" val="a"/>
  <p:tag name="KSO_WM_UNIT_VALUE" val="28"/>
</p:tagLst>
</file>

<file path=ppt/tags/tag12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custom20205081_1*b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单击输入您的封面副标题"/>
  <p:tag name="KSO_WM_UNIT_SHOW_EDIT_AREA_INDICATION" val="1"/>
  <p:tag name="KSO_WM_UNIT_TYPE" val="b"/>
  <p:tag name="KSO_WM_UNIT_VALUE" val="111"/>
</p:tagLst>
</file>

<file path=ppt/tags/tag122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18366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23.xml><?xml version="1.0" encoding="utf-8"?>
<p:tagLst xmlns:p="http://schemas.openxmlformats.org/presentationml/2006/main">
  <p:tag name="KSO_WM_UNIT_PLACING_PICTURE_USER_VIEWPORT" val="{&quot;height&quot;:4906,&quot;width&quot;:7375}"/>
</p:tagLst>
</file>

<file path=ppt/tags/tag124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25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26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27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28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29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30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31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32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33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34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35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36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37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38.xml><?xml version="1.0" encoding="utf-8"?>
<p:tagLst xmlns:p="http://schemas.openxmlformats.org/presentationml/2006/main">
  <p:tag name="KSO_WM_TEMPLATE_CATEGORY" val="custom"/>
  <p:tag name="KSO_WM_TEMPLATE_INDEX" val="20218366"/>
</p:tagLst>
</file>

<file path=ppt/tags/tag139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ags/tag1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4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5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8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69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70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71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72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SUBTYPE" val="h"/>
  <p:tag name="KSO_WM_UNIT_TYPE" val="i"/>
</p:tagLst>
</file>

<file path=ppt/tags/tag73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74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75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76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77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78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4*i*1"/>
  <p:tag name="KSO_WM_UNIT_INDEX" val="1"/>
  <p:tag name="KSO_WM_UNIT_LAYERLEVEL" val="1"/>
  <p:tag name="KSO_WM_UNIT_SUBTYPE" val="h"/>
  <p:tag name="KSO_WM_UNIT_TYPE" val="i"/>
</p:tagLst>
</file>

<file path=ppt/tags/tag79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0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81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82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83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84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85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5*i*1"/>
  <p:tag name="KSO_WM_UNIT_INDEX" val="1"/>
  <p:tag name="KSO_WM_UNIT_LAYERLEVEL" val="1"/>
  <p:tag name="KSO_WM_UNIT_SUBTYPE" val="h"/>
  <p:tag name="KSO_WM_UNIT_TYPE" val="i"/>
</p:tagLst>
</file>

<file path=ppt/tags/tag86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87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88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89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0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91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92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6*i*1"/>
  <p:tag name="KSO_WM_UNIT_INDEX" val="1"/>
  <p:tag name="KSO_WM_UNIT_LAYERLEVEL" val="1"/>
  <p:tag name="KSO_WM_UNIT_SUBTYPE" val="h"/>
  <p:tag name="KSO_WM_UNIT_TYPE" val="i"/>
</p:tagLst>
</file>

<file path=ppt/tags/tag93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94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95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96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97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98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99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7*i*1"/>
  <p:tag name="KSO_WM_UNIT_INDEX" val="1"/>
  <p:tag name="KSO_WM_UNIT_LAYERLEVEL" val="1"/>
  <p:tag name="KSO_WM_UNIT_SUBTYPE" val="h"/>
  <p:tag name="KSO_WM_UNIT_TYPE" val="i"/>
</p:tagLst>
</file>

<file path=ppt/theme/theme1.xml><?xml version="1.0" encoding="utf-8"?>
<a:theme xmlns:r="http://schemas.openxmlformats.org/officeDocument/2006/relationships" xmlns:a="http://schemas.openxmlformats.org/drawingml/2006/main" name="1_Office 主题​​">
  <a:themeElements>
    <a:clrScheme name="scxqx3">
      <a:dk1>
        <a:sysClr val="windowText" lastClr="000000"/>
      </a:dk1>
      <a:lt1>
        <a:sysClr val="window" lastClr="FFFFFF"/>
      </a:lt1>
      <a:dk2>
        <a:srgbClr val="EAE6E6"/>
      </a:dk2>
      <a:lt2>
        <a:srgbClr val="F2EFEF"/>
      </a:lt2>
      <a:accent1>
        <a:srgbClr val="5C988F"/>
      </a:accent1>
      <a:accent2>
        <a:srgbClr val="879C7D"/>
      </a:accent2>
      <a:accent3>
        <a:srgbClr val="B2A16C"/>
      </a:accent3>
      <a:accent4>
        <a:srgbClr val="BC976D"/>
      </a:accent4>
      <a:accent5>
        <a:srgbClr val="A68082"/>
      </a:accent5>
      <a:accent6>
        <a:srgbClr val="906996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92</Paragraphs>
  <Slides>16</Slides>
  <Notes>0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baseType="lpstr" size="28">
      <vt:lpstr>Arial</vt:lpstr>
      <vt:lpstr>微软雅黑</vt:lpstr>
      <vt:lpstr>Algerian</vt:lpstr>
      <vt:lpstr>宋体</vt:lpstr>
      <vt:lpstr>Aharoni</vt:lpstr>
      <vt:lpstr>Wingdings</vt:lpstr>
      <vt:lpstr>Comic Sans MS</vt:lpstr>
      <vt:lpstr>楷体</vt:lpstr>
      <vt:lpstr>黑体</vt:lpstr>
      <vt:lpstr>华文细黑</vt:lpstr>
      <vt:lpstr>Stencil</vt:lpstr>
      <vt:lpstr>1_Office 主题​​</vt:lpstr>
      <vt:lpstr>空白演示</vt:lpstr>
      <vt:lpstr>Warming up： 1. Do you like running?2. Are you familiar with this sport?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2021-10-30T09:57:22.783</cp:lastPrinted>
  <dcterms:created xsi:type="dcterms:W3CDTF">2021-10-30T09:57:22Z</dcterms:created>
  <dcterms:modified xsi:type="dcterms:W3CDTF">2021-10-30T01:57:24Z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